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7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171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37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831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863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615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97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63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74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351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62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47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F9BCB-E636-4036-91C3-86B8E844AE39}" type="datetimeFigureOut">
              <a:rPr lang="ko-KR" altLang="en-US" smtClean="0"/>
              <a:t>2016-02-15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13B59-1CA0-4B31-AAFE-D04FAAC768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433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6년작업(더플랜)\6월\더플랜_WCMISST 2016\(01)인쇄물\(01)홍보 PPT\영문\(01)WCMISST 2016_홍보PPT_영문_1602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18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won</dc:creator>
  <cp:lastModifiedBy>won</cp:lastModifiedBy>
  <cp:revision>1</cp:revision>
  <dcterms:created xsi:type="dcterms:W3CDTF">2016-02-15T09:11:44Z</dcterms:created>
  <dcterms:modified xsi:type="dcterms:W3CDTF">2016-02-15T09:12:05Z</dcterms:modified>
</cp:coreProperties>
</file>