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43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24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0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2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2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73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32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83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9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69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104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8F03-0EF3-4AB7-A1A2-D8644425C50C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F5C4-622B-40C3-94A7-DAECFB7E17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11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6년작업(더플랜)\6월\더플랜_WCMISST 2016\(01)인쇄물\(01)홍보 PPT\중문\(01)WCMISST 2016_홍보PPT_중문_1602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0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won</dc:creator>
  <cp:lastModifiedBy>won</cp:lastModifiedBy>
  <cp:revision>1</cp:revision>
  <dcterms:created xsi:type="dcterms:W3CDTF">2016-02-15T09:11:08Z</dcterms:created>
  <dcterms:modified xsi:type="dcterms:W3CDTF">2016-02-15T09:11:26Z</dcterms:modified>
</cp:coreProperties>
</file>